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-148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BA72BA0-6DDF-3441-A6B4-5BBEF65C9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CDD549C3-5336-794F-97F8-FB7B4289C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056DE84-4448-824F-BD9A-D685982F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467A5A2-2963-1340-A585-F1CBF9DC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04A7101-E782-EE47-8D68-7D58ECD36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79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1F3378D-04F6-5D4E-B53C-D876106E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DCF9009-1772-004B-9DA3-E58CD8F00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6CF805B-138E-FE45-B9AB-AFDBC1AF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6DF5218-5B0D-2F4E-BC23-CE654368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18DBF42-F205-6A4E-8156-F92E1AB3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0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5A2E5B4D-FDF7-0142-BE43-DD2E915D5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F76C0829-0FA9-C145-9266-E4D973B66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DCC6E51-95FC-3646-9C69-9E1A16BE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1C6A23F-658C-464B-ABBC-E6BC5085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BD5037F-4605-3845-AF25-19E2E553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56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870D653-4F06-394F-AA38-EA0912E10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D4C3213-15C6-364D-9B0B-08A2E144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87A64A8-E851-1741-A3D6-20533612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5EEEF7A-CA73-B04E-9D2A-F2793CC1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72FA237-28AA-0A49-A40C-05CC30E0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94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FD270D2-EC25-3045-8687-5FB929A96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107731D-40C3-874E-8E29-2BEEAC352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BDE514A-B580-4D44-B0F1-695412804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9BB2191-BC6A-1B46-A3A8-52762433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2A91288-6E42-3543-8C14-EC11340D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0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4846A27-E6A2-9C49-8DB9-CA623F03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7F6C8FB-75EC-1F49-9FAB-7C559062C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38DE66AA-E95A-5C47-87B3-65D2032C7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CB10DD8-6AD6-794C-9CFA-B28A4CF9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59F4F69-0409-0A4C-8CCE-D076E1CB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441983D-C01B-D94E-ABF1-168A1C4A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70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4D18A93-BB69-CA45-A7F6-D6C2F170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1E4B889-4957-B148-A3E4-0A6B3648A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C26DAAF-C688-5745-A905-86FA62D9B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21346CF1-46C9-A94B-AC0E-A6C611B42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99B4CB5D-9720-0D45-9974-52D95D3FC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C642451F-E9F0-524B-AC69-29840912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5BD83D87-238F-7C43-9078-F1F10CD4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B66F99A0-011C-D14A-9B6B-4A8C2CBF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35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4EE0663-EDDC-BE45-B4D4-BB42FCFC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CDBCD8A-CB11-AF4F-9D6C-FFE095BC6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306E00F-931F-7547-A396-9201F6A3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A1C7C8D-14B4-7F4D-88CB-F9369E1B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25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DB00F7CD-A692-3749-B8D8-7F072182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5DBBD09E-640E-6C47-952D-77A379E3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3304CB63-9B5A-F240-9A06-F9DBB395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93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32CFAD-AC90-954B-A103-3CD524FE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85EA786-9E61-754E-B387-562978628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07265044-6BC3-6147-812B-61281C046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7A1D3F0-DE54-E34D-9D59-CF9A2598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A7EEA79-507A-7949-B3B5-F7F170050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08498F4-CEB8-434C-BA8A-D635618B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84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2D1374-9261-104C-BAAA-2D57D21A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91F580B4-C927-4640-A738-1D5C43105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AAF8195-E2F7-D343-9EDB-D3755B7CA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AABA1BF-EDF8-FE49-9997-8C1D8667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A37EE18-F698-A54F-A84C-519524E2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C2F3ADF-8DA8-BA4B-AA75-4139939B7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2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6C142F08-F152-B947-8D72-2C697BAC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5A05727-9490-874C-A699-13BC91A69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88775CB-3731-3A4A-AD1F-45DC8562A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F06C-F567-49AF-80A4-96284DF121D1}" type="datetimeFigureOut">
              <a:rPr lang="it-IT" smtClean="0"/>
              <a:t>01/09/2025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D7AD4E3-98A0-8B4E-830D-439CABB65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10E2C5C-6407-7146-A7EF-9B34A0483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1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be.com/live/hReb7MCN_QU?feature=share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mailto:monica.borgatti@unife.it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assobiotec.federchimica.it/agenda/tutti-gli-eventi/2025/09/28/default-calendar/biotech-week-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C3091921-068E-9848-999A-54C95894AA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3000"/>
          </a:blip>
          <a:srcRect l="8315" t="1242" r="68888" b="90356"/>
          <a:stretch/>
        </p:blipFill>
        <p:spPr>
          <a:xfrm>
            <a:off x="0" y="-77118"/>
            <a:ext cx="12192000" cy="6935118"/>
          </a:xfrm>
          <a:prstGeom prst="rect">
            <a:avLst/>
          </a:prstGeom>
          <a:blipFill>
            <a:blip r:embed="rId3">
              <a:alphaModFix amt="43000"/>
            </a:blip>
            <a:tile tx="0" ty="0" sx="100000" sy="100000" flip="none" algn="tl"/>
          </a:blipFill>
          <a:effectLst>
            <a:outerShdw blurRad="1270000" dist="50800" dir="5400000" algn="ctr" rotWithShape="0">
              <a:schemeClr val="bg1">
                <a:alpha val="86020"/>
              </a:schemeClr>
            </a:outerShdw>
            <a:reflection blurRad="1270000" stA="0" endPos="65000" dist="50800" dir="5400000" sy="-100000" algn="bl" rotWithShape="0"/>
          </a:effectLst>
        </p:spPr>
      </p:pic>
      <p:sp>
        <p:nvSpPr>
          <p:cNvPr id="9" name="Titolo 1">
            <a:extLst>
              <a:ext uri="{FF2B5EF4-FFF2-40B4-BE49-F238E27FC236}">
                <a16:creationId xmlns:a16="http://schemas.microsoft.com/office/drawing/2014/main" xmlns="" id="{6BC72B81-06E7-1247-95D6-60549C74F612}"/>
              </a:ext>
            </a:extLst>
          </p:cNvPr>
          <p:cNvSpPr txBox="1">
            <a:spLocks/>
          </p:cNvSpPr>
          <p:nvPr/>
        </p:nvSpPr>
        <p:spPr>
          <a:xfrm>
            <a:off x="2057056" y="1704155"/>
            <a:ext cx="9543152" cy="1497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400" dirty="0" smtClean="0">
                <a:latin typeface="Helvetica" pitchFamily="2" charset="0"/>
              </a:rPr>
              <a:t/>
            </a:r>
            <a:br>
              <a:rPr lang="it-IT" sz="1400" dirty="0" smtClean="0">
                <a:latin typeface="Helvetica" pitchFamily="2" charset="0"/>
              </a:rPr>
            </a:br>
            <a:r>
              <a:rPr lang="it-IT" sz="3200" b="1" dirty="0" smtClean="0">
                <a:latin typeface="Helvetica" pitchFamily="2" charset="0"/>
              </a:rPr>
              <a:t/>
            </a:r>
            <a:br>
              <a:rPr lang="it-IT" sz="3200" b="1" dirty="0" smtClean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1 Ottobre 2025 ore 11</a:t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Evento on line </a:t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/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Intelligenza Artificiale e Innovazione Didattica nelle </a:t>
            </a:r>
            <a:r>
              <a:rPr lang="it-IT" sz="2800" b="1" dirty="0" smtClean="0">
                <a:latin typeface="Helvetica" pitchFamily="2" charset="0"/>
              </a:rPr>
              <a:t>Biotecnologie: Questioni Pedagogiche </a:t>
            </a:r>
            <a:r>
              <a:rPr lang="it-IT" sz="2800" b="1" dirty="0">
                <a:latin typeface="Helvetica" pitchFamily="2" charset="0"/>
              </a:rPr>
              <a:t>e </a:t>
            </a:r>
            <a:r>
              <a:rPr lang="it-IT" sz="2800" b="1" dirty="0" smtClean="0">
                <a:latin typeface="Helvetica" pitchFamily="2" charset="0"/>
              </a:rPr>
              <a:t>Proposte Operative</a:t>
            </a:r>
          </a:p>
          <a:p>
            <a:pPr algn="ctr"/>
            <a:r>
              <a:rPr lang="it-IT" sz="1800" dirty="0" smtClean="0">
                <a:latin typeface="Helvetica" pitchFamily="2" charset="0"/>
              </a:rPr>
              <a:t/>
            </a:r>
            <a:br>
              <a:rPr lang="it-IT" sz="1800" dirty="0" smtClean="0">
                <a:latin typeface="Helvetica" pitchFamily="2" charset="0"/>
              </a:rPr>
            </a:br>
            <a:r>
              <a:rPr lang="it-IT" sz="1800" dirty="0" smtClean="0">
                <a:latin typeface="Helvetica" pitchFamily="2" charset="0"/>
              </a:rPr>
              <a:t> </a:t>
            </a:r>
            <a:r>
              <a:rPr lang="it-IT" sz="1800" b="1" dirty="0">
                <a:latin typeface="Helvetica" pitchFamily="2" charset="0"/>
              </a:rPr>
              <a:t>Prof.ssa Maria Ranieri, Dipartimento di Formazione, Lingue, Intercultura, Letterature e Psicologia, Università degli Studi di Firenze</a:t>
            </a:r>
            <a:endParaRPr lang="it-IT" sz="1400" dirty="0">
              <a:latin typeface="Helvetica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C208AA5C-8F79-9242-9E55-E11FC02BD4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139" y="0"/>
            <a:ext cx="2566907" cy="48579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714953E0-E0E1-304E-AF4B-5BD7DD24A87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702228" y="5956382"/>
            <a:ext cx="1356206" cy="798830"/>
          </a:xfrm>
          <a:prstGeom prst="rect">
            <a:avLst/>
          </a:prstGeom>
        </p:spPr>
      </p:pic>
      <p:sp>
        <p:nvSpPr>
          <p:cNvPr id="12" name="CasellaDiTesto 87">
            <a:extLst>
              <a:ext uri="{FF2B5EF4-FFF2-40B4-BE49-F238E27FC236}">
                <a16:creationId xmlns:a16="http://schemas.microsoft.com/office/drawing/2014/main" xmlns="" id="{7AFA60FE-FD41-1E47-AE0A-717811DE6729}"/>
              </a:ext>
            </a:extLst>
          </p:cNvPr>
          <p:cNvSpPr txBox="1"/>
          <p:nvPr/>
        </p:nvSpPr>
        <p:spPr>
          <a:xfrm>
            <a:off x="512057" y="6540101"/>
            <a:ext cx="205295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9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Coordinatore e promotore della Biotech Week a livello nazionale</a:t>
            </a:r>
            <a:endParaRPr lang="it-IT" sz="1200" b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A3F98B53-1668-3D4C-93F7-D78987609703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476829" y="5868651"/>
            <a:ext cx="2166620" cy="711835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A63E6589-E5E5-A349-AAC8-E7021C1F29D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437" y="5913225"/>
            <a:ext cx="820493" cy="798830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A2990D01-9CB5-7240-82DD-9ACAD0FA68CA}"/>
              </a:ext>
            </a:extLst>
          </p:cNvPr>
          <p:cNvSpPr/>
          <p:nvPr/>
        </p:nvSpPr>
        <p:spPr>
          <a:xfrm>
            <a:off x="53158" y="4420206"/>
            <a:ext cx="1271149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l’evento: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https://youtube.com/live/hReb7MCN_QU?feature=share</a:t>
            </a:r>
            <a:endParaRPr lang="it-IT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evento: </a:t>
            </a:r>
            <a:r>
              <a:rPr lang="it-IT" sz="1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xxxx</a:t>
            </a:r>
            <a:endParaRPr lang="it-IT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Biotech </a:t>
            </a:r>
            <a:r>
              <a:rPr 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2025: </a:t>
            </a:r>
            <a:r>
              <a:rPr lang="it-IT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https://assobiotec.federchimica.it/agenda/tutti-gli-eventi/2025/09/28/default-calendar/biotech-week-2025</a:t>
            </a:r>
            <a:endParaRPr lang="it-IT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Contatti</a:t>
            </a:r>
            <a:r>
              <a:rPr 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monica.borgatti@unife.it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2EC9648A-2DD0-2248-B526-0BB76CA633C0}"/>
              </a:ext>
            </a:extLst>
          </p:cNvPr>
          <p:cNvSpPr/>
          <p:nvPr/>
        </p:nvSpPr>
        <p:spPr>
          <a:xfrm>
            <a:off x="4894405" y="322396"/>
            <a:ext cx="3820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XIII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Edizione della Biotech Week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settembre-6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ottobre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endParaRPr lang="it-IT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25138" y="0"/>
            <a:ext cx="1527402" cy="62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03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ESSERE BIOTECNOLOGI OGGI</dc:title>
  <dc:creator>150ore</dc:creator>
  <cp:lastModifiedBy>150ore</cp:lastModifiedBy>
  <cp:revision>22</cp:revision>
  <dcterms:created xsi:type="dcterms:W3CDTF">2022-07-08T12:06:33Z</dcterms:created>
  <dcterms:modified xsi:type="dcterms:W3CDTF">2025-09-01T10:17:57Z</dcterms:modified>
</cp:coreProperties>
</file>