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8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11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BA72BA0-6DDF-3441-A6B4-5BBEF65C9D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CDD549C3-5336-794F-97F8-FB7B4289C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C056DE84-4448-824F-BD9A-D685982F4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02/09/2025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0467A5A2-2963-1340-A585-F1CBF9DCE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F04A7101-E782-EE47-8D68-7D58ECD36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979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1F3378D-04F6-5D4E-B53C-D876106E4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6DCF9009-1772-004B-9DA3-E58CD8F008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E6CF805B-138E-FE45-B9AB-AFDBC1AFE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02/09/2025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46DF5218-5B0D-2F4E-BC23-CE654368C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618DBF42-F205-6A4E-8156-F92E1AB3F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0602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5A2E5B4D-FDF7-0142-BE43-DD2E915D5C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F76C0829-0FA9-C145-9266-E4D973B66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EDCC6E51-95FC-3646-9C69-9E1A16BE5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02/09/2025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01C6A23F-658C-464B-ABBC-E6BC50853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ABD5037F-4605-3845-AF25-19E2E5539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956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870D653-4F06-394F-AA38-EA0912E10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D4C3213-15C6-364D-9B0B-08A2E144D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687A64A8-E851-1741-A3D6-205336123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02/09/2025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15EEEF7A-CA73-B04E-9D2A-F2793CC1B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272FA237-28AA-0A49-A40C-05CC30E02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5949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FD270D2-EC25-3045-8687-5FB929A96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8107731D-40C3-874E-8E29-2BEEAC352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FBDE514A-B580-4D44-B0F1-695412804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02/09/2025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F9BB2191-BC6A-1B46-A3A8-527624331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22A91288-6E42-3543-8C14-EC11340DE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300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4846A27-E6A2-9C49-8DB9-CA623F03A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87F6C8FB-75EC-1F49-9FAB-7C559062C7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38DE66AA-E95A-5C47-87B3-65D2032C7E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ACB10DD8-6AD6-794C-9CFA-B28A4CF96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02/09/2025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459F4F69-0409-0A4C-8CCE-D076E1CB9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8441983D-C01B-D94E-ABF1-168A1C4AA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970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4D18A93-BB69-CA45-A7F6-D6C2F170E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B1E4B889-4957-B148-A3E4-0A6B3648A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6C26DAAF-C688-5745-A905-86FA62D9B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21346CF1-46C9-A94B-AC0E-A6C611B427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99B4CB5D-9720-0D45-9974-52D95D3FC7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C642451F-E9F0-524B-AC69-29840912B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02/09/2025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5BD83D87-238F-7C43-9078-F1F10CD47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B66F99A0-011C-D14A-9B6B-4A8C2CBFA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835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4EE0663-EDDC-BE45-B4D4-BB42FCFC4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ACDBCD8A-CB11-AF4F-9D6C-FFE095BC6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02/09/2025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F306E00F-931F-7547-A396-9201F6A37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0A1C7C8D-14B4-7F4D-88CB-F9369E1BA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3256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DB00F7CD-A692-3749-B8D8-7F0721829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02/09/2025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5DBBD09E-640E-6C47-952D-77A379E34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3304CB63-9B5A-F240-9A06-F9DBB3955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9935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732CFAD-AC90-954B-A103-3CD524FE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E85EA786-9E61-754E-B387-562978628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07265044-6BC3-6147-812B-61281C0463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A7A1D3F0-DE54-E34D-9D59-CF9A2598F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02/09/2025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2A7EEA79-507A-7949-B3B5-F7F170050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808498F4-CEB8-434C-BA8A-D635618BB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084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62D1374-9261-104C-BAAA-2D57D21A1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91F580B4-C927-4640-A738-1D5C431058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9AAF8195-E2F7-D343-9EDB-D3755B7CA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4AABA1BF-EDF8-FE49-9997-8C1D86676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F06C-F567-49AF-80A4-96284DF121D1}" type="datetimeFigureOut">
              <a:rPr lang="it-IT" smtClean="0"/>
              <a:t>02/09/2025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5A37EE18-F698-A54F-A84C-519524E2A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3C2F3ADF-8DA8-BA4B-AA75-4139939B7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6208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6C142F08-F152-B947-8D72-2C697BAC8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95A05727-9490-874C-A699-13BC91A69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88775CB-3731-3A4A-AD1F-45DC8562A3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0F06C-F567-49AF-80A4-96284DF121D1}" type="datetimeFigureOut">
              <a:rPr lang="it-IT" smtClean="0"/>
              <a:t>02/09/2025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5D7AD4E3-98A0-8B4E-830D-439CABB65C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B10E2C5C-6407-7146-A7EF-9B34A04831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00B1D-9E5B-40BF-ACBF-4CF10B2AF7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015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be.com/live/hReb7MCN_QU?feature=share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7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hyperlink" Target="mailto:monica.borgatti@unife.it" TargetMode="External"/><Relationship Id="rId5" Type="http://schemas.openxmlformats.org/officeDocument/2006/relationships/image" Target="../media/image4.png"/><Relationship Id="rId10" Type="http://schemas.openxmlformats.org/officeDocument/2006/relationships/hyperlink" Target="https://assobiotec.federchimica.it/agenda/tutti-gli-eventi/2025/09/28/default-calendar/biotech-week-2025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www.unife.it/it/eventi/2025/ottobre/biotech-week-2025-l2019evento-unife-nella-settimana-dedicata-al-mondo-delle-biotecnologi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C3091921-068E-9848-999A-54C95894AA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3000"/>
          </a:blip>
          <a:srcRect l="8315" t="1242" r="68888" b="90356"/>
          <a:stretch/>
        </p:blipFill>
        <p:spPr>
          <a:xfrm>
            <a:off x="0" y="-77118"/>
            <a:ext cx="12192000" cy="6935118"/>
          </a:xfrm>
          <a:prstGeom prst="rect">
            <a:avLst/>
          </a:prstGeom>
          <a:blipFill>
            <a:blip r:embed="rId3">
              <a:alphaModFix amt="43000"/>
            </a:blip>
            <a:tile tx="0" ty="0" sx="100000" sy="100000" flip="none" algn="tl"/>
          </a:blipFill>
          <a:effectLst>
            <a:outerShdw blurRad="1270000" dist="50800" dir="5400000" algn="ctr" rotWithShape="0">
              <a:schemeClr val="bg1">
                <a:alpha val="86020"/>
              </a:schemeClr>
            </a:outerShdw>
            <a:reflection blurRad="1270000" stA="0" endPos="65000" dist="50800" dir="5400000" sy="-100000" algn="bl" rotWithShape="0"/>
          </a:effectLst>
        </p:spPr>
      </p:pic>
      <p:sp>
        <p:nvSpPr>
          <p:cNvPr id="9" name="Titolo 1">
            <a:extLst>
              <a:ext uri="{FF2B5EF4-FFF2-40B4-BE49-F238E27FC236}">
                <a16:creationId xmlns="" xmlns:a16="http://schemas.microsoft.com/office/drawing/2014/main" id="{6BC72B81-06E7-1247-95D6-60549C74F612}"/>
              </a:ext>
            </a:extLst>
          </p:cNvPr>
          <p:cNvSpPr txBox="1">
            <a:spLocks/>
          </p:cNvSpPr>
          <p:nvPr/>
        </p:nvSpPr>
        <p:spPr>
          <a:xfrm>
            <a:off x="2057056" y="1704155"/>
            <a:ext cx="9543152" cy="1497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400" dirty="0" smtClean="0">
                <a:latin typeface="Helvetica" pitchFamily="2" charset="0"/>
              </a:rPr>
              <a:t/>
            </a:r>
            <a:br>
              <a:rPr lang="it-IT" sz="1400" dirty="0" smtClean="0">
                <a:latin typeface="Helvetica" pitchFamily="2" charset="0"/>
              </a:rPr>
            </a:br>
            <a:r>
              <a:rPr lang="it-IT" sz="3200" b="1" dirty="0" smtClean="0">
                <a:latin typeface="Helvetica" pitchFamily="2" charset="0"/>
              </a:rPr>
              <a:t/>
            </a:r>
            <a:br>
              <a:rPr lang="it-IT" sz="3200" b="1" dirty="0" smtClean="0">
                <a:latin typeface="Helvetica" pitchFamily="2" charset="0"/>
              </a:rPr>
            </a:br>
            <a:r>
              <a:rPr lang="it-IT" sz="2800" b="1" dirty="0">
                <a:latin typeface="Helvetica" pitchFamily="2" charset="0"/>
              </a:rPr>
              <a:t>1 Ottobre 2025 ore 11</a:t>
            </a:r>
            <a:br>
              <a:rPr lang="it-IT" sz="2800" b="1" dirty="0">
                <a:latin typeface="Helvetica" pitchFamily="2" charset="0"/>
              </a:rPr>
            </a:br>
            <a:r>
              <a:rPr lang="it-IT" sz="2800" b="1" dirty="0">
                <a:latin typeface="Helvetica" pitchFamily="2" charset="0"/>
              </a:rPr>
              <a:t>Evento on line </a:t>
            </a:r>
            <a:br>
              <a:rPr lang="it-IT" sz="2800" b="1" dirty="0">
                <a:latin typeface="Helvetica" pitchFamily="2" charset="0"/>
              </a:rPr>
            </a:br>
            <a:r>
              <a:rPr lang="it-IT" sz="2800" b="1" dirty="0">
                <a:latin typeface="Helvetica" pitchFamily="2" charset="0"/>
              </a:rPr>
              <a:t/>
            </a:r>
            <a:br>
              <a:rPr lang="it-IT" sz="2800" b="1" dirty="0">
                <a:latin typeface="Helvetica" pitchFamily="2" charset="0"/>
              </a:rPr>
            </a:br>
            <a:r>
              <a:rPr lang="it-IT" sz="2800" b="1" dirty="0">
                <a:latin typeface="Helvetica" pitchFamily="2" charset="0"/>
              </a:rPr>
              <a:t>Intelligenza Artificiale e Innovazione Didattica nelle </a:t>
            </a:r>
            <a:r>
              <a:rPr lang="it-IT" sz="2800" b="1" dirty="0" smtClean="0">
                <a:latin typeface="Helvetica" pitchFamily="2" charset="0"/>
              </a:rPr>
              <a:t>Biotecnologie: Questioni Pedagogiche </a:t>
            </a:r>
            <a:r>
              <a:rPr lang="it-IT" sz="2800" b="1" dirty="0">
                <a:latin typeface="Helvetica" pitchFamily="2" charset="0"/>
              </a:rPr>
              <a:t>e </a:t>
            </a:r>
            <a:r>
              <a:rPr lang="it-IT" sz="2800" b="1" dirty="0" smtClean="0">
                <a:latin typeface="Helvetica" pitchFamily="2" charset="0"/>
              </a:rPr>
              <a:t>Proposte Operative</a:t>
            </a:r>
          </a:p>
          <a:p>
            <a:pPr algn="ctr"/>
            <a:r>
              <a:rPr lang="it-IT" sz="1800" dirty="0" smtClean="0">
                <a:latin typeface="Helvetica" pitchFamily="2" charset="0"/>
              </a:rPr>
              <a:t/>
            </a:r>
            <a:br>
              <a:rPr lang="it-IT" sz="1800" dirty="0" smtClean="0">
                <a:latin typeface="Helvetica" pitchFamily="2" charset="0"/>
              </a:rPr>
            </a:br>
            <a:r>
              <a:rPr lang="it-IT" sz="1800" dirty="0" smtClean="0">
                <a:latin typeface="Helvetica" pitchFamily="2" charset="0"/>
              </a:rPr>
              <a:t> </a:t>
            </a:r>
            <a:r>
              <a:rPr lang="it-IT" sz="1800" b="1" dirty="0">
                <a:latin typeface="Helvetica" pitchFamily="2" charset="0"/>
              </a:rPr>
              <a:t>Prof.ssa Maria Ranieri, Dipartimento di Formazione, Lingue, Intercultura, Letterature e Psicologia, Università degli Studi di Firenze</a:t>
            </a:r>
            <a:endParaRPr lang="it-IT" sz="1400" dirty="0">
              <a:latin typeface="Helvetica" pitchFamily="2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="" xmlns:a16="http://schemas.microsoft.com/office/drawing/2014/main" id="{C208AA5C-8F79-9242-9E55-E11FC02BD4B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139" y="0"/>
            <a:ext cx="2566907" cy="485797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="" xmlns:a16="http://schemas.microsoft.com/office/drawing/2014/main" id="{714953E0-E0E1-304E-AF4B-5BD7DD24A873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702228" y="5956382"/>
            <a:ext cx="1356206" cy="798830"/>
          </a:xfrm>
          <a:prstGeom prst="rect">
            <a:avLst/>
          </a:prstGeom>
        </p:spPr>
      </p:pic>
      <p:sp>
        <p:nvSpPr>
          <p:cNvPr id="12" name="CasellaDiTesto 87">
            <a:extLst>
              <a:ext uri="{FF2B5EF4-FFF2-40B4-BE49-F238E27FC236}">
                <a16:creationId xmlns="" xmlns:a16="http://schemas.microsoft.com/office/drawing/2014/main" id="{7AFA60FE-FD41-1E47-AE0A-717811DE6729}"/>
              </a:ext>
            </a:extLst>
          </p:cNvPr>
          <p:cNvSpPr txBox="1"/>
          <p:nvPr/>
        </p:nvSpPr>
        <p:spPr>
          <a:xfrm>
            <a:off x="512057" y="6540101"/>
            <a:ext cx="205295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9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Coordinatore e promotore della Biotech Week a livello nazionale</a:t>
            </a:r>
            <a:endParaRPr lang="it-IT" sz="1200" b="1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="" xmlns:a16="http://schemas.microsoft.com/office/drawing/2014/main" id="{A3F98B53-1668-3D4C-93F7-D78987609703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476829" y="5868651"/>
            <a:ext cx="2166620" cy="711835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="" xmlns:a16="http://schemas.microsoft.com/office/drawing/2014/main" id="{A63E6589-E5E5-A349-AAC8-E7021C1F29DD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6437" y="5913225"/>
            <a:ext cx="820493" cy="798830"/>
          </a:xfrm>
          <a:prstGeom prst="rect">
            <a:avLst/>
          </a:prstGeom>
        </p:spPr>
      </p:pic>
      <p:sp>
        <p:nvSpPr>
          <p:cNvPr id="15" name="Rettangolo 14">
            <a:extLst>
              <a:ext uri="{FF2B5EF4-FFF2-40B4-BE49-F238E27FC236}">
                <a16:creationId xmlns="" xmlns:a16="http://schemas.microsoft.com/office/drawing/2014/main" id="{A2990D01-9CB5-7240-82DD-9ACAD0FA68CA}"/>
              </a:ext>
            </a:extLst>
          </p:cNvPr>
          <p:cNvSpPr/>
          <p:nvPr/>
        </p:nvSpPr>
        <p:spPr>
          <a:xfrm>
            <a:off x="53158" y="4420206"/>
            <a:ext cx="1271149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it-IT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 </a:t>
            </a:r>
            <a:r>
              <a:rPr lang="it-IT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</a:t>
            </a:r>
            <a:r>
              <a:rPr lang="it-IT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l’evento: </a:t>
            </a:r>
            <a:r>
              <a:rPr lang="it-IT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https://youtube.com/live/hReb7MCN_QU?feature=share</a:t>
            </a:r>
            <a:endParaRPr lang="it-IT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 </a:t>
            </a:r>
            <a:r>
              <a:rPr lang="it-IT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evento: </a:t>
            </a:r>
            <a:r>
              <a:rPr lang="it-IT" sz="1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https://</a:t>
            </a:r>
            <a:r>
              <a:rPr lang="it-IT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www.unife.it/it/eventi/2025/ottobre/biotech-week-2025-l2019evento-unife-nella-settimana-dedicata-al-mondo-delle-biotecnologie</a:t>
            </a:r>
            <a:endParaRPr lang="it-IT" sz="1400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Biotech </a:t>
            </a:r>
            <a:r>
              <a:rPr lang="it-IT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 </a:t>
            </a:r>
            <a:r>
              <a:rPr lang="it-IT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2025: </a:t>
            </a:r>
            <a:r>
              <a:rPr lang="it-IT" sz="1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https://assobiotec.federchimica.it/agenda/tutti-gli-eventi/2025/09/28/default-calendar/biotech-week-2025</a:t>
            </a:r>
            <a:endParaRPr lang="it-IT" sz="1400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Contatti</a:t>
            </a:r>
            <a:r>
              <a:rPr lang="it-IT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monica.borgatti@unife.it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="" xmlns:a16="http://schemas.microsoft.com/office/drawing/2014/main" id="{2EC9648A-2DD0-2248-B526-0BB76CA633C0}"/>
              </a:ext>
            </a:extLst>
          </p:cNvPr>
          <p:cNvSpPr/>
          <p:nvPr/>
        </p:nvSpPr>
        <p:spPr>
          <a:xfrm>
            <a:off x="4894405" y="322396"/>
            <a:ext cx="38209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XIII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Edizione della Biotech Week </a:t>
            </a:r>
            <a:r>
              <a:rPr lang="it-IT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 </a:t>
            </a:r>
            <a:endParaRPr lang="it-IT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 settembre-6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ottobre </a:t>
            </a:r>
            <a:r>
              <a:rPr lang="it-IT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 </a:t>
            </a:r>
            <a:endParaRPr lang="it-IT" b="1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625138" y="0"/>
            <a:ext cx="1527402" cy="62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1035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41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ESSERE BIOTECNOLOGI OGGI</dc:title>
  <dc:creator>150ore</dc:creator>
  <cp:lastModifiedBy>150ore</cp:lastModifiedBy>
  <cp:revision>23</cp:revision>
  <dcterms:created xsi:type="dcterms:W3CDTF">2022-07-08T12:06:33Z</dcterms:created>
  <dcterms:modified xsi:type="dcterms:W3CDTF">2025-09-02T10:35:28Z</dcterms:modified>
</cp:coreProperties>
</file>